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215C7-5643-40C6-B8E1-F2147E877C26}" v="7" dt="2018-11-08T09:04:23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lomar Casas" userId="a33dbc1f57b4c990" providerId="LiveId" clId="{FB140B94-7C4E-49CB-9C5B-80CE85C58054}"/>
    <pc:docChg chg="undo custSel delSld modSld">
      <pc:chgData name="Ana Palomar Casas" userId="a33dbc1f57b4c990" providerId="LiveId" clId="{FB140B94-7C4E-49CB-9C5B-80CE85C58054}" dt="2018-11-07T14:52:51.467" v="347" actId="1076"/>
      <pc:docMkLst>
        <pc:docMk/>
      </pc:docMkLst>
      <pc:sldChg chg="del">
        <pc:chgData name="Ana Palomar Casas" userId="a33dbc1f57b4c990" providerId="LiveId" clId="{FB140B94-7C4E-49CB-9C5B-80CE85C58054}" dt="2018-11-07T12:32:27.207" v="0" actId="2696"/>
        <pc:sldMkLst>
          <pc:docMk/>
          <pc:sldMk cId="3179294870" sldId="298"/>
        </pc:sldMkLst>
      </pc:sldChg>
      <pc:sldChg chg="del">
        <pc:chgData name="Ana Palomar Casas" userId="a33dbc1f57b4c990" providerId="LiveId" clId="{FB140B94-7C4E-49CB-9C5B-80CE85C58054}" dt="2018-11-07T12:32:30.745" v="3" actId="2696"/>
        <pc:sldMkLst>
          <pc:docMk/>
          <pc:sldMk cId="989357906" sldId="300"/>
        </pc:sldMkLst>
      </pc:sldChg>
      <pc:sldChg chg="del">
        <pc:chgData name="Ana Palomar Casas" userId="a33dbc1f57b4c990" providerId="LiveId" clId="{FB140B94-7C4E-49CB-9C5B-80CE85C58054}" dt="2018-11-07T12:32:29.743" v="2" actId="2696"/>
        <pc:sldMkLst>
          <pc:docMk/>
          <pc:sldMk cId="77440741" sldId="303"/>
        </pc:sldMkLst>
      </pc:sldChg>
      <pc:sldChg chg="addSp delSp modSp">
        <pc:chgData name="Ana Palomar Casas" userId="a33dbc1f57b4c990" providerId="LiveId" clId="{FB140B94-7C4E-49CB-9C5B-80CE85C58054}" dt="2018-11-07T14:52:51.467" v="347" actId="1076"/>
        <pc:sldMkLst>
          <pc:docMk/>
          <pc:sldMk cId="1858729342" sldId="304"/>
        </pc:sldMkLst>
        <pc:spChg chg="mod">
          <ac:chgData name="Ana Palomar Casas" userId="a33dbc1f57b4c990" providerId="LiveId" clId="{FB140B94-7C4E-49CB-9C5B-80CE85C58054}" dt="2018-11-07T14:52:51.467" v="347" actId="1076"/>
          <ac:spMkLst>
            <pc:docMk/>
            <pc:sldMk cId="1858729342" sldId="304"/>
            <ac:spMk id="12" creationId="{1BDC736E-DC79-49E6-BE19-DB0098F6CE7E}"/>
          </ac:spMkLst>
        </pc:spChg>
        <pc:spChg chg="mod">
          <ac:chgData name="Ana Palomar Casas" userId="a33dbc1f57b4c990" providerId="LiveId" clId="{FB140B94-7C4E-49CB-9C5B-80CE85C58054}" dt="2018-11-07T14:50:32.437" v="328" actId="1076"/>
          <ac:spMkLst>
            <pc:docMk/>
            <pc:sldMk cId="1858729342" sldId="304"/>
            <ac:spMk id="13" creationId="{87075A28-7DF6-4646-9DD5-8FE1F33CDE70}"/>
          </ac:spMkLst>
        </pc:spChg>
        <pc:spChg chg="mod">
          <ac:chgData name="Ana Palomar Casas" userId="a33dbc1f57b4c990" providerId="LiveId" clId="{FB140B94-7C4E-49CB-9C5B-80CE85C58054}" dt="2018-11-07T12:43:28.947" v="72" actId="20577"/>
          <ac:spMkLst>
            <pc:docMk/>
            <pc:sldMk cId="1858729342" sldId="304"/>
            <ac:spMk id="16" creationId="{41D38AD1-1F0A-4CC2-AEFD-17C914610AA5}"/>
          </ac:spMkLst>
        </pc:spChg>
        <pc:spChg chg="mod">
          <ac:chgData name="Ana Palomar Casas" userId="a33dbc1f57b4c990" providerId="LiveId" clId="{FB140B94-7C4E-49CB-9C5B-80CE85C58054}" dt="2018-11-07T14:52:46.437" v="346" actId="1037"/>
          <ac:spMkLst>
            <pc:docMk/>
            <pc:sldMk cId="1858729342" sldId="304"/>
            <ac:spMk id="24" creationId="{58017B29-8B98-4E5A-B126-EA0C96AED9BC}"/>
          </ac:spMkLst>
        </pc:spChg>
        <pc:picChg chg="add mod">
          <ac:chgData name="Ana Palomar Casas" userId="a33dbc1f57b4c990" providerId="LiveId" clId="{FB140B94-7C4E-49CB-9C5B-80CE85C58054}" dt="2018-11-07T12:50:23.955" v="285" actId="1036"/>
          <ac:picMkLst>
            <pc:docMk/>
            <pc:sldMk cId="1858729342" sldId="304"/>
            <ac:picMk id="2" creationId="{93E27187-42EF-4A82-8112-BF2577439481}"/>
          </ac:picMkLst>
        </pc:picChg>
        <pc:picChg chg="mod">
          <ac:chgData name="Ana Palomar Casas" userId="a33dbc1f57b4c990" providerId="LiveId" clId="{FB140B94-7C4E-49CB-9C5B-80CE85C58054}" dt="2018-11-07T14:51:10.877" v="335" actId="1076"/>
          <ac:picMkLst>
            <pc:docMk/>
            <pc:sldMk cId="1858729342" sldId="304"/>
            <ac:picMk id="3" creationId="{CFE41E2D-DCDA-4B9B-A456-D62FECCF1F36}"/>
          </ac:picMkLst>
        </pc:picChg>
        <pc:picChg chg="mod">
          <ac:chgData name="Ana Palomar Casas" userId="a33dbc1f57b4c990" providerId="LiveId" clId="{FB140B94-7C4E-49CB-9C5B-80CE85C58054}" dt="2018-11-07T14:51:08.886" v="334" actId="1076"/>
          <ac:picMkLst>
            <pc:docMk/>
            <pc:sldMk cId="1858729342" sldId="304"/>
            <ac:picMk id="4" creationId="{AA021516-658F-403C-A1B2-04037B98608B}"/>
          </ac:picMkLst>
        </pc:picChg>
        <pc:picChg chg="add mod">
          <ac:chgData name="Ana Palomar Casas" userId="a33dbc1f57b4c990" providerId="LiveId" clId="{FB140B94-7C4E-49CB-9C5B-80CE85C58054}" dt="2018-11-07T12:51:11.851" v="311" actId="1038"/>
          <ac:picMkLst>
            <pc:docMk/>
            <pc:sldMk cId="1858729342" sldId="304"/>
            <ac:picMk id="5" creationId="{218502B0-2029-4111-8DDC-B513A7C0C73C}"/>
          </ac:picMkLst>
        </pc:picChg>
        <pc:picChg chg="add mod">
          <ac:chgData name="Ana Palomar Casas" userId="a33dbc1f57b4c990" providerId="LiveId" clId="{FB140B94-7C4E-49CB-9C5B-80CE85C58054}" dt="2018-11-07T12:50:54.842" v="291" actId="1038"/>
          <ac:picMkLst>
            <pc:docMk/>
            <pc:sldMk cId="1858729342" sldId="304"/>
            <ac:picMk id="6" creationId="{DCF09666-6835-40A6-A24E-DD4338EC4A9E}"/>
          </ac:picMkLst>
        </pc:picChg>
        <pc:picChg chg="del mod">
          <ac:chgData name="Ana Palomar Casas" userId="a33dbc1f57b4c990" providerId="LiveId" clId="{FB140B94-7C4E-49CB-9C5B-80CE85C58054}" dt="2018-11-07T12:44:55.631" v="151" actId="478"/>
          <ac:picMkLst>
            <pc:docMk/>
            <pc:sldMk cId="1858729342" sldId="304"/>
            <ac:picMk id="14" creationId="{981772A3-1602-4584-8856-9A3B80A11AAD}"/>
          </ac:picMkLst>
        </pc:picChg>
        <pc:picChg chg="del">
          <ac:chgData name="Ana Palomar Casas" userId="a33dbc1f57b4c990" providerId="LiveId" clId="{FB140B94-7C4E-49CB-9C5B-80CE85C58054}" dt="2018-11-07T12:41:41.222" v="24" actId="478"/>
          <ac:picMkLst>
            <pc:docMk/>
            <pc:sldMk cId="1858729342" sldId="304"/>
            <ac:picMk id="15" creationId="{C050FD3A-666C-4590-A688-A109F35150B3}"/>
          </ac:picMkLst>
        </pc:picChg>
        <pc:picChg chg="mod">
          <ac:chgData name="Ana Palomar Casas" userId="a33dbc1f57b4c990" providerId="LiveId" clId="{FB140B94-7C4E-49CB-9C5B-80CE85C58054}" dt="2018-11-07T12:50:48.630" v="287" actId="14100"/>
          <ac:picMkLst>
            <pc:docMk/>
            <pc:sldMk cId="1858729342" sldId="304"/>
            <ac:picMk id="17" creationId="{98FA3EE4-4122-4C8C-A942-5FB828DAE69B}"/>
          </ac:picMkLst>
        </pc:picChg>
        <pc:picChg chg="mod">
          <ac:chgData name="Ana Palomar Casas" userId="a33dbc1f57b4c990" providerId="LiveId" clId="{FB140B94-7C4E-49CB-9C5B-80CE85C58054}" dt="2018-11-07T12:50:53.379" v="289" actId="1038"/>
          <ac:picMkLst>
            <pc:docMk/>
            <pc:sldMk cId="1858729342" sldId="304"/>
            <ac:picMk id="18" creationId="{CFA0EBD3-BAB0-4DB0-90FD-DD77C2A7D3CA}"/>
          </ac:picMkLst>
        </pc:picChg>
        <pc:picChg chg="mod modCrop">
          <ac:chgData name="Ana Palomar Casas" userId="a33dbc1f57b4c990" providerId="LiveId" clId="{FB140B94-7C4E-49CB-9C5B-80CE85C58054}" dt="2018-11-07T12:53:22.320" v="323" actId="732"/>
          <ac:picMkLst>
            <pc:docMk/>
            <pc:sldMk cId="1858729342" sldId="304"/>
            <ac:picMk id="19" creationId="{81EA9876-99EB-4A8B-BF0F-4AA041E9B485}"/>
          </ac:picMkLst>
        </pc:picChg>
        <pc:picChg chg="mod">
          <ac:chgData name="Ana Palomar Casas" userId="a33dbc1f57b4c990" providerId="LiveId" clId="{FB140B94-7C4E-49CB-9C5B-80CE85C58054}" dt="2018-11-07T12:51:10.586" v="309" actId="1038"/>
          <ac:picMkLst>
            <pc:docMk/>
            <pc:sldMk cId="1858729342" sldId="304"/>
            <ac:picMk id="20" creationId="{82A76DC2-8477-4E61-A7E1-F0B66B2B1253}"/>
          </ac:picMkLst>
        </pc:picChg>
        <pc:picChg chg="mod">
          <ac:chgData name="Ana Palomar Casas" userId="a33dbc1f57b4c990" providerId="LiveId" clId="{FB140B94-7C4E-49CB-9C5B-80CE85C58054}" dt="2018-11-07T12:51:01.518" v="297" actId="1038"/>
          <ac:picMkLst>
            <pc:docMk/>
            <pc:sldMk cId="1858729342" sldId="304"/>
            <ac:picMk id="21" creationId="{2611E3E3-46EC-4956-875D-41F617A00A18}"/>
          </ac:picMkLst>
        </pc:picChg>
        <pc:picChg chg="mod">
          <ac:chgData name="Ana Palomar Casas" userId="a33dbc1f57b4c990" providerId="LiveId" clId="{FB140B94-7C4E-49CB-9C5B-80CE85C58054}" dt="2018-11-07T12:43:37.555" v="87" actId="1035"/>
          <ac:picMkLst>
            <pc:docMk/>
            <pc:sldMk cId="1858729342" sldId="304"/>
            <ac:picMk id="22" creationId="{11334B10-29E3-4A0F-A56C-280DC2C7EDB8}"/>
          </ac:picMkLst>
        </pc:picChg>
        <pc:picChg chg="mod">
          <ac:chgData name="Ana Palomar Casas" userId="a33dbc1f57b4c990" providerId="LiveId" clId="{FB140B94-7C4E-49CB-9C5B-80CE85C58054}" dt="2018-11-07T12:51:08.626" v="307" actId="1037"/>
          <ac:picMkLst>
            <pc:docMk/>
            <pc:sldMk cId="1858729342" sldId="304"/>
            <ac:picMk id="23" creationId="{030FF483-BBA2-4395-9004-B2549F0535F4}"/>
          </ac:picMkLst>
        </pc:picChg>
        <pc:picChg chg="mod">
          <ac:chgData name="Ana Palomar Casas" userId="a33dbc1f57b4c990" providerId="LiveId" clId="{FB140B94-7C4E-49CB-9C5B-80CE85C58054}" dt="2018-11-07T12:50:21.935" v="279" actId="1036"/>
          <ac:picMkLst>
            <pc:docMk/>
            <pc:sldMk cId="1858729342" sldId="304"/>
            <ac:picMk id="25" creationId="{EBDDF155-5D98-4853-A407-79FACB16DF87}"/>
          </ac:picMkLst>
        </pc:picChg>
        <pc:picChg chg="del">
          <ac:chgData name="Ana Palomar Casas" userId="a33dbc1f57b4c990" providerId="LiveId" clId="{FB140B94-7C4E-49CB-9C5B-80CE85C58054}" dt="2018-11-07T12:39:33.649" v="17" actId="478"/>
          <ac:picMkLst>
            <pc:docMk/>
            <pc:sldMk cId="1858729342" sldId="304"/>
            <ac:picMk id="26" creationId="{120C4A02-2D7D-4933-BFB3-431C182131B0}"/>
          </ac:picMkLst>
        </pc:picChg>
      </pc:sldChg>
      <pc:sldChg chg="del">
        <pc:chgData name="Ana Palomar Casas" userId="a33dbc1f57b4c990" providerId="LiveId" clId="{FB140B94-7C4E-49CB-9C5B-80CE85C58054}" dt="2018-11-07T12:32:27.993" v="1" actId="2696"/>
        <pc:sldMkLst>
          <pc:docMk/>
          <pc:sldMk cId="2465128216" sldId="305"/>
        </pc:sldMkLst>
      </pc:sldChg>
    </pc:docChg>
  </pc:docChgLst>
  <pc:docChgLst>
    <pc:chgData name="Ana Palomar Casas" userId="a33dbc1f57b4c990" providerId="LiveId" clId="{D59215C7-5643-40C6-B8E1-F2147E877C26}"/>
    <pc:docChg chg="modSld">
      <pc:chgData name="Ana Palomar Casas" userId="a33dbc1f57b4c990" providerId="LiveId" clId="{D59215C7-5643-40C6-B8E1-F2147E877C26}" dt="2018-11-08T09:04:31.052" v="3" actId="20577"/>
      <pc:docMkLst>
        <pc:docMk/>
      </pc:docMkLst>
      <pc:sldChg chg="modSp">
        <pc:chgData name="Ana Palomar Casas" userId="a33dbc1f57b4c990" providerId="LiveId" clId="{D59215C7-5643-40C6-B8E1-F2147E877C26}" dt="2018-11-08T09:04:31.052" v="3" actId="20577"/>
        <pc:sldMkLst>
          <pc:docMk/>
          <pc:sldMk cId="1858729342" sldId="304"/>
        </pc:sldMkLst>
        <pc:spChg chg="mod">
          <ac:chgData name="Ana Palomar Casas" userId="a33dbc1f57b4c990" providerId="LiveId" clId="{D59215C7-5643-40C6-B8E1-F2147E877C26}" dt="2018-11-08T09:04:09.357" v="0"/>
          <ac:spMkLst>
            <pc:docMk/>
            <pc:sldMk cId="1858729342" sldId="304"/>
            <ac:spMk id="12" creationId="{1BDC736E-DC79-49E6-BE19-DB0098F6CE7E}"/>
          </ac:spMkLst>
        </pc:spChg>
        <pc:spChg chg="mod">
          <ac:chgData name="Ana Palomar Casas" userId="a33dbc1f57b4c990" providerId="LiveId" clId="{D59215C7-5643-40C6-B8E1-F2147E877C26}" dt="2018-11-08T09:04:31.052" v="3" actId="20577"/>
          <ac:spMkLst>
            <pc:docMk/>
            <pc:sldMk cId="1858729342" sldId="304"/>
            <ac:spMk id="24" creationId="{58017B29-8B98-4E5A-B126-EA0C96AED9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42B64-FA35-4E18-AA4B-2859076AA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F2287A-3A4E-49CE-97B7-3F6138B2F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79DC9-FB3B-4771-AA1A-D9C0173D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C87D9-04EC-4DCA-8897-70CDD01E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16D95-DFF4-401F-B36A-9E2545DD6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6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E3C9B-08D2-43D1-8F67-5FF5D9F3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156BF0-41D2-4D55-9ECF-0423F21C9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5A764-CC4D-43D8-9D40-3D13F519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139174-329D-4D1D-930A-46EBA674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D467D8-B4C8-4EA0-A22C-8E3C0795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05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338B41-1EC6-403A-AA49-9338ABF04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E00103-7382-4AFB-B523-D2F0D361F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BED43C-7742-48A1-9DF8-794C965E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06EDEB-B4C7-446F-8909-1681AA4A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7AC18F-57FD-4827-A5F1-2E76BEB6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6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02C3A-E1D6-4447-9401-6B9AED50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A90C3A-A3E8-47EC-A7A0-AE6BAF27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58A96-B96D-43CA-88C5-CFE57A79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D978F-EC19-4405-AD39-A050BA4C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EE66CC-9189-435C-9FF8-964F133F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65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75FD-8815-4C34-A002-E24F0849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D5B4B-9714-4624-AD64-E4C862BBC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413B3F-752B-4922-B0F3-5E880C6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74FA0-C07A-4CD6-BBB4-83B7CA0E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9F514-4D51-4A08-B122-133169FA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01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6D53F-DB4E-4E04-8660-27C7BF7A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6285A-393F-484A-9F01-AA980FE01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CF9E7B-D299-4189-8B32-661424236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39DF76-8BBB-4178-9386-30BCD197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8C9C13-0C38-4A3F-B5DB-10CAACDD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55994D-5E62-4E20-AB81-A2C0289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6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1997F-E40E-49CE-9ABD-59590370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8FE9B-249B-47E3-9959-3F46A0A5E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32FD70-59F0-4E75-95BD-BE1F4AB52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2EFD93-3CB0-45E6-A7DB-090093F2A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F1C86C-8349-45B0-ADEE-744F09FB1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63D534-D850-4D16-A216-539925C2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0C253D-088C-4B24-82F9-6B427C42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667A02-9804-4FE4-8DDF-3388B87E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83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793C9-A295-49AD-85AC-BD710F62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A42E46-6787-43AA-B7BB-5F979279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55FBFD-F6E7-4918-96B0-CD8F6A76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B7E883-1277-464A-AA4C-4BF0F7A2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39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DB9F78-E8C4-4122-A6DA-15F8FF37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8C3146-8121-4E0B-918B-CC697676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810CB3-F48F-43B9-B3DD-6272F06F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06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E9FFD-8E3F-490A-AD1E-AB8E63DB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15EE1C-0AB7-4E62-862B-C68A927C0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AAC178-53B9-4D11-9066-5B3DACAA0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DF33D-E12D-4B55-9682-EB8961AD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F06938-8C76-4C4A-9781-7128660D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DFBA2D-641C-4126-947F-D83ACA55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8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E306-0B97-44A6-9F9E-8A9DD5A4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D47D03-7AE7-4248-A276-8B0D8E933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0D3EC0-CDF5-4FCA-8CFF-12742B58D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CA27EC-E8EE-4D21-B72D-CA13F781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4D9363-F444-402F-9E2F-C5CA460C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24B02-90FF-42D7-A519-A03396D3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04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CA987F-F65F-4289-91CF-33EF55C2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Clique para modificar o estilo do título do modelo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6B1B13-E1DD-433B-A69B-E1E823EF2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os estilos de texto dos padrões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2C147-9D82-45A6-B6EA-93FD659C6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F237-B78C-408E-AE68-9BFFAF6CEB4B}" type="datetimeFigureOut">
              <a:rPr lang="es-ES" smtClean="0"/>
              <a:t>11/02/2021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6061FF-4BDF-4C7F-842D-50F8D5E65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35C78B-350B-44AA-A812-1AFAF9DF6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169B0-2B16-448B-8A56-21136AB742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6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92D050"/>
            </a:gs>
            <a:gs pos="68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de environment">
            <a:extLst>
              <a:ext uri="{FF2B5EF4-FFF2-40B4-BE49-F238E27FC236}">
                <a16:creationId xmlns:a16="http://schemas.microsoft.com/office/drawing/2014/main" id="{E4C8DB4E-11A3-4587-B148-994DC31CF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r="23418" b="15775"/>
          <a:stretch/>
        </p:blipFill>
        <p:spPr bwMode="auto">
          <a:xfrm>
            <a:off x="2233277" y="-1"/>
            <a:ext cx="99596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C736E-DC79-49E6-BE19-DB0098F6CE7E}"/>
              </a:ext>
            </a:extLst>
          </p:cNvPr>
          <p:cNvSpPr txBox="1"/>
          <p:nvPr/>
        </p:nvSpPr>
        <p:spPr>
          <a:xfrm>
            <a:off x="2728694" y="518615"/>
            <a:ext cx="911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De 5 a 7 de Novembro de 2018 realizou-se </a:t>
            </a:r>
            <a:r>
              <a:rPr lang="en-US" sz="1600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a </a:t>
            </a:r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primeira </a:t>
            </a:r>
            <a:r>
              <a:rPr lang="en-US" sz="1600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reunião </a:t>
            </a:r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transnacional do </a:t>
            </a:r>
            <a:r>
              <a:rPr lang="en-US" sz="1600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projecto </a:t>
            </a:r>
            <a:r>
              <a:rPr lang="en-US" sz="160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NGEnvironment</a:t>
            </a:r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, com o objectivo de dar oficialmente início ao projecto Erasmus+:</a:t>
            </a:r>
            <a:endParaRPr lang="es-ES" sz="1600" dirty="0">
              <a:solidFill>
                <a:schemeClr val="bg1"/>
              </a:solidFill>
              <a:latin typeface="Bodoni MT" panose="02070603080606020203" pitchFamily="18" charset="0"/>
              <a:cs typeface="DaunPenh" panose="020B0604020202020204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075A28-7DF6-4646-9DD5-8FE1F33CDE70}"/>
              </a:ext>
            </a:extLst>
          </p:cNvPr>
          <p:cNvSpPr txBox="1"/>
          <p:nvPr/>
        </p:nvSpPr>
        <p:spPr>
          <a:xfrm>
            <a:off x="2372677" y="1232510"/>
            <a:ext cx="653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"</a:t>
            </a:r>
            <a:r>
              <a:rPr lang="en-GB" sz="1600" b="1" dirty="0" err="1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NGAmbiente</a:t>
            </a:r>
            <a:r>
              <a:rPr lang="en-GB" sz="1600" b="1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 -</a:t>
            </a:r>
            <a:br>
              <a:rPr lang="en-GB" sz="1600" b="1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</a:br>
            <a:r>
              <a:rPr lang="en-GB" sz="1600" b="1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PROMOVER A </a:t>
            </a:r>
            <a:r>
              <a:rPr lang="en-GB" sz="1600" b="1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CIDADANIA ACTIVA EUROPEIA E A SUSTENTABILIDADE</a:t>
            </a:r>
            <a:endParaRPr lang="es-ES" sz="1600" b="1" dirty="0">
              <a:solidFill>
                <a:schemeClr val="bg1"/>
              </a:solidFill>
              <a:latin typeface="Bodoni MT" panose="02070603080606020203" pitchFamily="18" charset="0"/>
              <a:cs typeface="DaunPenh" panose="020B0604020202020204" pitchFamily="2" charset="0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PENSAGEM ECOLÓGICA PELAS ONG".</a:t>
            </a:r>
            <a:endParaRPr lang="es-ES" sz="1600" b="1" dirty="0">
              <a:solidFill>
                <a:schemeClr val="bg1"/>
              </a:solidFill>
              <a:latin typeface="Bodoni MT" panose="02070603080606020203" pitchFamily="18" charset="0"/>
              <a:cs typeface="DaunPenh" panose="020B0604020202020204" pitchFamily="2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1EA9876-99EB-4A8B-BF0F-4AA041E9B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33829" r="12923" b="43514"/>
          <a:stretch/>
        </p:blipFill>
        <p:spPr>
          <a:xfrm>
            <a:off x="2693421" y="6208296"/>
            <a:ext cx="1496342" cy="36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41D38AD1-1F0A-4CC2-AEFD-17C914610AA5}"/>
              </a:ext>
            </a:extLst>
          </p:cNvPr>
          <p:cNvSpPr txBox="1">
            <a:spLocks/>
          </p:cNvSpPr>
          <p:nvPr/>
        </p:nvSpPr>
        <p:spPr>
          <a:xfrm>
            <a:off x="-34506" y="0"/>
            <a:ext cx="2411112" cy="6858000"/>
          </a:xfrm>
          <a:prstGeom prst="rect">
            <a:avLst/>
          </a:prstGeom>
          <a:solidFill>
            <a:schemeClr val="bg1"/>
          </a:solidFill>
          <a:ln w="22225" cmpd="sng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  <a:p>
            <a:pPr algn="ctr"/>
            <a:endParaRPr lang="es-ES" sz="2400" dirty="0">
              <a:latin typeface="Gloucester MT Extra Condensed" panose="02030808020601010101" pitchFamily="18" charset="0"/>
              <a:cs typeface="DaunPenh" panose="020B0604020202020204" pitchFamily="2" charset="0"/>
            </a:endParaRPr>
          </a:p>
          <a:p>
            <a:pPr algn="ctr"/>
            <a:endParaRPr lang="es-ES" sz="2400" dirty="0">
              <a:latin typeface="Gloucester MT Extra Condensed" panose="02030808020601010101" pitchFamily="18" charset="0"/>
              <a:cs typeface="DaunPenh" panose="020B0604020202020204" pitchFamily="2" charset="0"/>
            </a:endParaRPr>
          </a:p>
          <a:p>
            <a:pPr algn="ctr"/>
            <a:endParaRPr lang="es-ES" sz="2000" u="sng" dirty="0">
              <a:latin typeface="Gloucester MT Extra Condensed" panose="02030808020601010101" pitchFamily="18" charset="0"/>
              <a:cs typeface="DaunPenh" panose="020B0604020202020204" pitchFamily="2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sz="2000" u="sng" dirty="0" err="1">
                <a:latin typeface="Gloucester MT Extra Condensed" panose="02030808020601010101" pitchFamily="18" charset="0"/>
                <a:cs typeface="DaunPenh" panose="020B0604020202020204" pitchFamily="2" charset="0"/>
              </a:rPr>
              <a:t>Entidades participantes</a:t>
            </a:r>
            <a:endParaRPr lang="es-ES" sz="2000" u="sng" dirty="0">
              <a:latin typeface="Gloucester MT Extra Condensed" panose="02030808020601010101" pitchFamily="18" charset="0"/>
              <a:cs typeface="DaunPenh" panose="020B0604020202020204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8FA3EE4-4122-4C8C-A942-5FB828DAE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6" y="1650304"/>
            <a:ext cx="2165627" cy="56158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8017B29-8B98-4E5A-B126-EA0C96AED9BC}"/>
              </a:ext>
            </a:extLst>
          </p:cNvPr>
          <p:cNvSpPr txBox="1"/>
          <p:nvPr/>
        </p:nvSpPr>
        <p:spPr>
          <a:xfrm>
            <a:off x="2713408" y="2211891"/>
            <a:ext cx="5395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Representantes de 8 entidades europeias diferentes </a:t>
            </a:r>
            <a:r>
              <a:rPr lang="en-US" sz="1600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estiveram presentes na </a:t>
            </a:r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reunião de lançamento, que </a:t>
            </a:r>
            <a:r>
              <a:rPr lang="en-US" sz="1600" dirty="0" smtClean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foi organizada </a:t>
            </a:r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pela Right Challenge, em </a:t>
            </a:r>
            <a:r>
              <a:rPr lang="en-US" sz="1600" dirty="0" err="1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Lousada</a:t>
            </a:r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 (Portugal).</a:t>
            </a:r>
          </a:p>
          <a:p>
            <a:pPr algn="just"/>
            <a:endParaRPr lang="en-US" sz="1600" dirty="0">
              <a:solidFill>
                <a:schemeClr val="bg1"/>
              </a:solidFill>
              <a:latin typeface="Bodoni MT" panose="02070603080606020203" pitchFamily="18" charset="0"/>
              <a:cs typeface="DaunPenh" panose="020B0604020202020204" pitchFamily="2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Bodoni MT" panose="02070603080606020203" pitchFamily="18" charset="0"/>
                <a:cs typeface="DaunPenh" panose="020B0604020202020204" pitchFamily="2" charset="0"/>
              </a:rPr>
              <a:t>O principal objectivo do projecto é promover a cidadania activa e a sustentabilidade entre os adultos. Para tal, as entidades envolvidas estarão a criar diferentes ferramentas para formar potenciais e actuais líderes de ONG. Os participantes no projecto terão também a oportunidade de melhorar as suas competências e competências básicas em liderança, cidadania e gestão de ONG, assim como contribuir para apoiar acções verdes e sociais.</a:t>
            </a:r>
            <a:endParaRPr lang="en-GB" sz="1600" dirty="0">
              <a:solidFill>
                <a:schemeClr val="bg1"/>
              </a:solidFill>
              <a:latin typeface="Bodoni MT" panose="02070603080606020203" pitchFamily="18" charset="0"/>
              <a:cs typeface="DaunPenh" panose="020B0604020202020204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E41E2D-DCDA-4B9B-A456-D62FECCF1F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15132" b="13043"/>
          <a:stretch/>
        </p:blipFill>
        <p:spPr>
          <a:xfrm>
            <a:off x="8692307" y="2072100"/>
            <a:ext cx="3170648" cy="1744161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021516-658F-403C-A1B2-04037B9860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22"/>
          <a:stretch/>
        </p:blipFill>
        <p:spPr>
          <a:xfrm>
            <a:off x="8692307" y="4084926"/>
            <a:ext cx="3153268" cy="194583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FA0EBD3-BAB0-4DB0-90FD-DD77C2A7D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55" y="4705710"/>
            <a:ext cx="1414641" cy="40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Resultado de imagen de Future in Perspective (FIPL), IRL">
            <a:extLst>
              <a:ext uri="{FF2B5EF4-FFF2-40B4-BE49-F238E27FC236}">
                <a16:creationId xmlns:a16="http://schemas.microsoft.com/office/drawing/2014/main" id="{82A76DC2-8477-4E61-A7E1-F0B66B2B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48" y="5212266"/>
            <a:ext cx="879441" cy="61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611E3E3-46EC-4956-875D-41F617A00A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6" y="6082425"/>
            <a:ext cx="1148005" cy="3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6" descr="Resultado de imagen de Grupul Pentru Integrare Europeana Romania (GIE), RO">
            <a:extLst>
              <a:ext uri="{FF2B5EF4-FFF2-40B4-BE49-F238E27FC236}">
                <a16:creationId xmlns:a16="http://schemas.microsoft.com/office/drawing/2014/main" id="{030FF483-BBA2-4395-9004-B2549F05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93" y="5967038"/>
            <a:ext cx="955007" cy="71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sultado de imagen de Rightchallenge - AssociaÃ§Ã£o">
            <a:extLst>
              <a:ext uri="{FF2B5EF4-FFF2-40B4-BE49-F238E27FC236}">
                <a16:creationId xmlns:a16="http://schemas.microsoft.com/office/drawing/2014/main" id="{EBDDF155-5D98-4853-A407-79FACB16D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35146" r="17705" b="34771"/>
          <a:stretch/>
        </p:blipFill>
        <p:spPr bwMode="auto">
          <a:xfrm>
            <a:off x="72696" y="3707978"/>
            <a:ext cx="1041310" cy="37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1334B10-29E3-4A0F-A56C-280DC2C7ED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732" y="61287"/>
            <a:ext cx="1527730" cy="15277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E27187-42EF-4A82-8112-BF25774394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459" y="2810247"/>
            <a:ext cx="1128603" cy="78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8502B0-2029-4111-8DDC-B513A7C0C7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081" y="4182928"/>
            <a:ext cx="1456831" cy="40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F09666-6835-40A6-A24E-DD4338EC4A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33" y="5329550"/>
            <a:ext cx="1142929" cy="55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729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Bodoni MT</vt:lpstr>
      <vt:lpstr>Calibri</vt:lpstr>
      <vt:lpstr>Calibri Light</vt:lpstr>
      <vt:lpstr>DaunPenh</vt:lpstr>
      <vt:lpstr>Gloucester MT Extra Condensed</vt:lpstr>
      <vt:lpstr>Tema de 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ana.pcasas@alumnos.upm.es</dc:creator>
  <cp:lastModifiedBy>Denise Echterling</cp:lastModifiedBy>
  <cp:revision>4</cp:revision>
  <dcterms:created xsi:type="dcterms:W3CDTF">2018-10-29T12:25:43Z</dcterms:created>
  <dcterms:modified xsi:type="dcterms:W3CDTF">2021-02-11T06:33:31Z</dcterms:modified>
</cp:coreProperties>
</file>